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640960" cy="6336703"/>
          </a:xfrm>
        </p:spPr>
        <p:txBody>
          <a:bodyPr>
            <a:normAutofit/>
          </a:bodyPr>
          <a:lstStyle/>
          <a:p>
            <a:r>
              <a:rPr lang="ru-RU" sz="4800" b="1" i="1" dirty="0"/>
              <a:t>На фоне общей заболеваемости и смертности среди людей травматизм занимает значительное место.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7772400" y="4941168"/>
            <a:ext cx="1264096" cy="697632"/>
          </a:xfrm>
        </p:spPr>
        <p:txBody>
          <a:bodyPr/>
          <a:lstStyle/>
          <a:p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77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395536" y="116632"/>
            <a:ext cx="61664" cy="1580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 и причины детского травматизма имеют возрастную специфику, т. е. если у дошкольников травмы возникают из-за недосмотра взрослых, то у взрослых это – грубые шалости, опасные игры, неумелое обращение с предметами быта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dirty="0"/>
              <a:t>Большой процент травм, приводящих к смертельным случаям, – дорожный травматизм.</a:t>
            </a:r>
          </a:p>
          <a:p>
            <a:r>
              <a:rPr lang="ru-RU" dirty="0"/>
              <a:t>Много травм бывает и в школе, особенно на переменах из-за неправильного поведения учеников (особенно мальчиков).</a:t>
            </a:r>
          </a:p>
          <a:p>
            <a:r>
              <a:rPr lang="ru-RU" dirty="0"/>
              <a:t>Случаются травмы и на уроках физической культуры: из-за неисправного спортивного инвентаря, отсутствия страховки со стороны учителя, а также из-за недостаточной физической подготовки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9112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686800" y="1417638"/>
            <a:ext cx="2005880" cy="2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r>
              <a:rPr lang="ru-RU" dirty="0" smtClean="0"/>
              <a:t>У подростков происходит созревание личности.</a:t>
            </a:r>
          </a:p>
          <a:p>
            <a:r>
              <a:rPr lang="ru-RU" dirty="0" smtClean="0"/>
              <a:t>Он старается </a:t>
            </a:r>
            <a:r>
              <a:rPr lang="ru-RU" dirty="0"/>
              <a:t>осознать себя как личность, </a:t>
            </a:r>
            <a:r>
              <a:rPr lang="ru-RU" dirty="0" smtClean="0"/>
              <a:t>утвердить </a:t>
            </a:r>
            <a:r>
              <a:rPr lang="ru-RU" dirty="0"/>
              <a:t>свой авторитет. Неверно оценивая понятия «мужество», «смелость», желая продемонстрировать свое бесстрашие, он может совершить даже бессмысленный поступок, чреватый опасными последствиями. Поэтому нам с вами необходимо более глубоко аргументировать рекомендации, более детально знакомить с последствиями травм – это будет способствовать формированию правильного отношения к предупреждению травматизма.</a:t>
            </a:r>
          </a:p>
        </p:txBody>
      </p:sp>
    </p:spTree>
    <p:extLst>
      <p:ext uri="{BB962C8B-B14F-4D97-AF65-F5344CB8AC3E}">
        <p14:creationId xmlns:p14="http://schemas.microsoft.com/office/powerpoint/2010/main" val="4216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4800" b="1" i="1" dirty="0" smtClean="0"/>
              <a:t>ПОМНИТЕ!!!</a:t>
            </a:r>
            <a:endParaRPr lang="ru-RU" sz="4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08682" cy="594928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Нам необходимо формировать у ребят ответственность за здоровье и жизнь окружающих людей, особенно младших товарищей, которые порой становятся жертвами нелепых и опасных рекомендаций подростков, подстрекающих детей к опасным играм.</a:t>
            </a:r>
          </a:p>
          <a:p>
            <a:r>
              <a:rPr lang="ru-RU" dirty="0"/>
              <a:t>Опыт показывает, что основное внимание взрослых направлено на предупреждение дорожно-транспортного травматизма и предупреждение травм при выполнении хозяйственных работ. Значительно меньше внимания уделяется предупреждению травм во время игр и развлечений, а именно в этих условиях у детей чаще всего возникают повреждения.</a:t>
            </a:r>
          </a:p>
          <a:p>
            <a:r>
              <a:rPr lang="ru-RU" dirty="0"/>
              <a:t>Чтобы избежать детского травматизма, родители, прежде всего, должны изменить свое собственное отношение к травмам. Травмы должны перестать считаться редким случаем, злом, которое почти невозможно предупредить. Только при таком условии можно выработать у ребенка навыки осмотрительного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24711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80712" y="1916832"/>
            <a:ext cx="36004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/>
              <a:t>Никакой пользы не будет от бесконечных напоминаний «будь осторожен», «делай аккуратно». Необходимо конкретно объяснить, что именно следует делать и чего нельзя.</a:t>
            </a:r>
          </a:p>
          <a:p>
            <a:r>
              <a:rPr lang="ru-RU" dirty="0"/>
              <a:t>Действие, которое взрослыми совершается автоматически, ребенку надо детально объяснить. Родители должны стараться проводить свои выходные дни вместе с детьми.</a:t>
            </a:r>
          </a:p>
          <a:p>
            <a:r>
              <a:rPr lang="ru-RU" dirty="0"/>
              <a:t>Многолетний опыт показывает, что здоровье и благополучие детей зависят от них самих, а мы с вами должны помочь им в накоплении опыта познания окружающего мира.</a:t>
            </a:r>
          </a:p>
        </p:txBody>
      </p:sp>
    </p:spTree>
    <p:extLst>
      <p:ext uri="{BB962C8B-B14F-4D97-AF65-F5344CB8AC3E}">
        <p14:creationId xmlns:p14="http://schemas.microsoft.com/office/powerpoint/2010/main" val="40474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782"/>
            <a:ext cx="9177420" cy="682677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Уважаемые родители</a:t>
            </a:r>
            <a:r>
              <a:rPr lang="ru-RU" dirty="0" smtClean="0"/>
              <a:t>, помните, что с ребёнком нужно разговаривать как можно чаще о травматизме и других проблемах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10692680" y="6525343"/>
            <a:ext cx="288032" cy="216024"/>
          </a:xfrm>
        </p:spPr>
        <p:txBody>
          <a:bodyPr>
            <a:normAutofit fontScale="32500" lnSpcReduction="20000"/>
          </a:bodyPr>
          <a:lstStyle/>
          <a:p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16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403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На фоне общей заболеваемости и смертности среди людей травматизм занимает значительное место.</vt:lpstr>
      <vt:lpstr>.</vt:lpstr>
      <vt:lpstr>.</vt:lpstr>
      <vt:lpstr>ПОМНИТЕ!!!</vt:lpstr>
      <vt:lpstr>.</vt:lpstr>
      <vt:lpstr>Уважаемые родители, помните, что с ребёнком нужно разговаривать как можно чаще о травматизме и других проблемах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фоне общей заболеваемости и смертности среди людей травматизм занимает значительное место.</dc:title>
  <dc:creator>user</dc:creator>
  <cp:lastModifiedBy>Пользователь Windows</cp:lastModifiedBy>
  <cp:revision>2</cp:revision>
  <dcterms:created xsi:type="dcterms:W3CDTF">2017-11-12T11:14:58Z</dcterms:created>
  <dcterms:modified xsi:type="dcterms:W3CDTF">2017-11-12T11:26:20Z</dcterms:modified>
</cp:coreProperties>
</file>